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530" r:id="rId8"/>
    <p:sldId id="2466" r:id="rId9"/>
    <p:sldId id="2318" r:id="rId10"/>
    <p:sldId id="2535" r:id="rId11"/>
    <p:sldId id="2025" r:id="rId12"/>
    <p:sldId id="2536" r:id="rId13"/>
    <p:sldId id="2537" r:id="rId14"/>
    <p:sldId id="2512" r:id="rId15"/>
    <p:sldId id="2568" r:id="rId16"/>
    <p:sldId id="2491" r:id="rId17"/>
    <p:sldId id="2534" r:id="rId18"/>
    <p:sldId id="2539" r:id="rId19"/>
    <p:sldId id="2520" r:id="rId20"/>
    <p:sldId id="2541" r:id="rId21"/>
    <p:sldId id="2542" r:id="rId22"/>
    <p:sldId id="2540" r:id="rId23"/>
    <p:sldId id="2549" r:id="rId24"/>
    <p:sldId id="2531" r:id="rId25"/>
    <p:sldId id="2543" r:id="rId26"/>
    <p:sldId id="2544" r:id="rId27"/>
    <p:sldId id="2500" r:id="rId28"/>
    <p:sldId id="2521" r:id="rId29"/>
    <p:sldId id="2545" r:id="rId30"/>
    <p:sldId id="2546" r:id="rId31"/>
    <p:sldId id="2215" r:id="rId32"/>
    <p:sldId id="2548" r:id="rId33"/>
    <p:sldId id="2522" r:id="rId34"/>
    <p:sldId id="2524" r:id="rId35"/>
    <p:sldId id="2523" r:id="rId36"/>
    <p:sldId id="2527" r:id="rId37"/>
    <p:sldId id="2550" r:id="rId38"/>
    <p:sldId id="2553" r:id="rId39"/>
    <p:sldId id="2552" r:id="rId40"/>
    <p:sldId id="2555" r:id="rId41"/>
    <p:sldId id="2554" r:id="rId42"/>
    <p:sldId id="2551" r:id="rId43"/>
    <p:sldId id="2557" r:id="rId44"/>
    <p:sldId id="2556" r:id="rId45"/>
    <p:sldId id="2560" r:id="rId46"/>
    <p:sldId id="2547" r:id="rId47"/>
    <p:sldId id="2558" r:id="rId48"/>
    <p:sldId id="2562" r:id="rId49"/>
    <p:sldId id="2563" r:id="rId50"/>
    <p:sldId id="2567" r:id="rId51"/>
    <p:sldId id="2566" r:id="rId52"/>
    <p:sldId id="2565" r:id="rId53"/>
    <p:sldId id="2526" r:id="rId54"/>
    <p:sldId id="2569" r:id="rId55"/>
    <p:sldId id="2373" r:id="rId56"/>
    <p:sldId id="2079" r:id="rId5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12141E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21" autoAdjust="0"/>
    <p:restoredTop sz="80996" autoAdjust="0"/>
  </p:normalViewPr>
  <p:slideViewPr>
    <p:cSldViewPr snapToGrid="0" snapToObjects="1">
      <p:cViewPr varScale="1">
        <p:scale>
          <a:sx n="29" d="100"/>
          <a:sy n="29" d="100"/>
        </p:scale>
        <p:origin x="1554" y="102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31/41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73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11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82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SG" dirty="0"/>
              <a:t>Text editor </a:t>
            </a:r>
          </a:p>
          <a:p>
            <a:pPr marL="342900" indent="-342900">
              <a:buFontTx/>
              <a:buChar char="-"/>
            </a:pPr>
            <a:r>
              <a:rPr lang="en-SG" dirty="0"/>
              <a:t>Dashboard?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5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ki.smu.edu.sg/is480/img_auth.php/0/0c/Chosen6-midtermslidesfinal2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microsoft.com/office/2007/relationships/hdphoto" Target="../media/hdphoto9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9.wdp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microsoft.com/office/2007/relationships/hdphoto" Target="../media/hdphoto9.wdp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8.emf"/><Relationship Id="rId4" Type="http://schemas.openxmlformats.org/officeDocument/2006/relationships/diagramData" Target="../diagrams/data1.xml"/><Relationship Id="rId9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56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56.png"/><Relationship Id="rId4" Type="http://schemas.openxmlformats.org/officeDocument/2006/relationships/image" Target="../media/image7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56.pn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9.wdp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microsoft.com/office/2007/relationships/hdphoto" Target="../media/hdphoto9.wdp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3365" y="7512735"/>
            <a:ext cx="734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133786" y="3373293"/>
            <a:ext cx="18306877" cy="8668638"/>
            <a:chOff x="3133786" y="3373293"/>
            <a:chExt cx="18306877" cy="8668638"/>
          </a:xfrm>
        </p:grpSpPr>
        <p:grpSp>
          <p:nvGrpSpPr>
            <p:cNvPr id="10" name="Group 9"/>
            <p:cNvGrpSpPr/>
            <p:nvPr/>
          </p:nvGrpSpPr>
          <p:grpSpPr>
            <a:xfrm>
              <a:off x="3133786" y="3373293"/>
              <a:ext cx="18306877" cy="8668638"/>
              <a:chOff x="579530" y="1390649"/>
              <a:chExt cx="10913839" cy="459270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335847" y="1390650"/>
                <a:ext cx="3401205" cy="459270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2" name="Picture 2" descr="Image result for java icon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322" y="2350746"/>
                <a:ext cx="1195493" cy="1195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579530" y="1390653"/>
                <a:ext cx="3401205" cy="4592704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1862" y="1559820"/>
                <a:ext cx="19440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FRONTEND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pic>
            <p:nvPicPr>
              <p:cNvPr id="15" name="Picture 6" descr="Image result for mysql icon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46471" y1="65728" x2="46471" y2="65728"/>
                            <a14:foregroundMark x1="78627" y1="71127" x2="78627" y2="71127"/>
                            <a14:foregroundMark x1="67353" y1="39202" x2="67353" y2="39202"/>
                            <a14:foregroundMark x1="67353" y1="35446" x2="67353" y2="35446"/>
                            <a14:foregroundMark x1="69412" y1="19249" x2="69412" y2="19249"/>
                            <a14:foregroundMark x1="41373" y1="76291" x2="41373" y2="76291"/>
                            <a14:foregroundMark x1="23431" y1="71127" x2="23431" y2="71127"/>
                            <a14:foregroundMark x1="94608" y1="79343" x2="94608" y2="793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8909" y="2688147"/>
                <a:ext cx="1248169" cy="521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Image result for amazon web services icon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000" b="90000" l="6000" r="96333">
                            <a14:foregroundMark x1="33667" y1="63333" x2="33667" y2="63333"/>
                            <a14:foregroundMark x1="34667" y1="65667" x2="34667" y2="65667"/>
                            <a14:foregroundMark x1="35333" y1="71333" x2="35333" y2="71333"/>
                            <a14:foregroundMark x1="36000" y1="67333" x2="36000" y2="67333"/>
                            <a14:foregroundMark x1="35333" y1="69000" x2="35333" y2="69000"/>
                            <a14:foregroundMark x1="28000" y1="61000" x2="28000" y2="61000"/>
                            <a14:foregroundMark x1="28000" y1="61000" x2="28000" y2="61000"/>
                            <a14:foregroundMark x1="27333" y1="64667" x2="27333" y2="64667"/>
                            <a14:foregroundMark x1="21000" y1="64667" x2="21000" y2="64667"/>
                            <a14:foregroundMark x1="21000" y1="62667" x2="21000" y2="62667"/>
                            <a14:foregroundMark x1="19333" y1="72000" x2="19333" y2="72000"/>
                            <a14:foregroundMark x1="48667" y1="64000" x2="48667" y2="64000"/>
                            <a14:foregroundMark x1="60667" y1="65000" x2="60667" y2="65000"/>
                            <a14:foregroundMark x1="68000" y1="65000" x2="68000" y2="65000"/>
                            <a14:foregroundMark x1="83000" y1="64000" x2="83000" y2="64000"/>
                            <a14:foregroundMark x1="87667" y1="80000" x2="87667" y2="80000"/>
                            <a14:foregroundMark x1="96333" y1="81000" x2="96333" y2="81000"/>
                            <a14:foregroundMark x1="92667" y1="79000" x2="92667" y2="79000"/>
                            <a14:foregroundMark x1="81333" y1="81667" x2="81333" y2="81667"/>
                            <a14:foregroundMark x1="71000" y1="80000" x2="71000" y2="80000"/>
                            <a14:foregroundMark x1="65667" y1="80000" x2="65667" y2="80000"/>
                            <a14:foregroundMark x1="65667" y1="77000" x2="65667" y2="77000"/>
                            <a14:foregroundMark x1="61333" y1="84000" x2="61333" y2="84000"/>
                            <a14:foregroundMark x1="52000" y1="83333" x2="52000" y2="83333"/>
                            <a14:foregroundMark x1="49667" y1="84000" x2="49667" y2="84000"/>
                            <a14:foregroundMark x1="39333" y1="80000" x2="39333" y2="80000"/>
                            <a14:foregroundMark x1="30667" y1="84000" x2="30667" y2="84000"/>
                            <a14:foregroundMark x1="22667" y1="84000" x2="22667" y2="84000"/>
                            <a14:foregroundMark x1="13000" y1="87333" x2="13000" y2="87333"/>
                            <a14:foregroundMark x1="14000" y1="68000" x2="14000" y2="68000"/>
                            <a14:backgroundMark x1="9333" y1="68000" x2="9333" y2="68000"/>
                            <a14:backgroundMark x1="10000" y1="69000" x2="10000" y2="69000"/>
                            <a14:backgroundMark x1="10000" y1="69667" x2="10000" y2="69667"/>
                            <a14:backgroundMark x1="10667" y1="69000" x2="10667" y2="69000"/>
                            <a14:backgroundMark x1="10667" y1="68333" x2="10667" y2="68333"/>
                            <a14:backgroundMark x1="21000" y1="81667" x2="21000" y2="81667"/>
                            <a14:backgroundMark x1="19333" y1="81667" x2="19333" y2="81667"/>
                            <a14:backgroundMark x1="19333" y1="80667" x2="19333" y2="81667"/>
                            <a14:backgroundMark x1="45667" y1="82333" x2="45667" y2="82333"/>
                            <a14:backgroundMark x1="79000" y1="81667" x2="79000" y2="81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1337" y="3944911"/>
                <a:ext cx="1081973" cy="1081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ounded Rectangle 16"/>
              <p:cNvSpPr/>
              <p:nvPr/>
            </p:nvSpPr>
            <p:spPr>
              <a:xfrm>
                <a:off x="8092164" y="1390649"/>
                <a:ext cx="3401205" cy="4592708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460138" y="1552568"/>
                <a:ext cx="26652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OTHER SERVICES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325414" y="1555196"/>
                <a:ext cx="1566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latin typeface="Axure Handwriting" panose="020B0402020200020204" pitchFamily="34" charset="0"/>
                  </a:rPr>
                  <a:t>BACKEND</a:t>
                </a:r>
                <a:endParaRPr lang="en-SG" sz="1400" b="1" dirty="0">
                  <a:latin typeface="Axure Handwriting" panose="020B0402020200020204" pitchFamily="34" charset="0"/>
                </a:endParaRPr>
              </a:p>
            </p:txBody>
          </p:sp>
          <p:pic>
            <p:nvPicPr>
              <p:cNvPr id="26" name="Picture 14" descr="Image result for github icon transparent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3920" y="2687545"/>
                <a:ext cx="1997689" cy="521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0" descr="Image result for ajax icon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91" b="89474" l="750" r="94250">
                            <a14:foregroundMark x1="16250" y1="44019" x2="16250" y2="44019"/>
                            <a14:foregroundMark x1="20750" y1="67464" x2="20750" y2="67464"/>
                            <a14:foregroundMark x1="5000" y1="70813" x2="5000" y2="70813"/>
                            <a14:foregroundMark x1="750" y1="75598" x2="750" y2="75598"/>
                            <a14:foregroundMark x1="27750" y1="27273" x2="27750" y2="27273"/>
                            <a14:foregroundMark x1="43500" y1="40670" x2="43500" y2="40670"/>
                            <a14:foregroundMark x1="54750" y1="52153" x2="54750" y2="52153"/>
                            <a14:foregroundMark x1="43500" y1="20574" x2="43500" y2="20574"/>
                            <a14:foregroundMark x1="88250" y1="62679" x2="88250" y2="62679"/>
                            <a14:foregroundMark x1="94250" y1="47368" x2="94250" y2="473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625" y="3485565"/>
                <a:ext cx="1470250" cy="76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8" descr="Image result for tomcat 8 icon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1777" y="3944911"/>
                <a:ext cx="1574448" cy="1050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ight Arrow 28"/>
              <p:cNvSpPr/>
              <p:nvPr/>
            </p:nvSpPr>
            <p:spPr>
              <a:xfrm rot="10800000">
                <a:off x="3298140" y="2083996"/>
                <a:ext cx="1892939" cy="413281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27259" y="2207173"/>
                <a:ext cx="21498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b="1" dirty="0">
                    <a:latin typeface="Futura-Light" panose="020B0400000000000000" pitchFamily="34" charset="0"/>
                  </a:rPr>
                  <a:t>  JSON OUTPUT</a:t>
                </a: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133" y="3511586"/>
                <a:ext cx="1507741" cy="69588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0284" y="2129097"/>
                <a:ext cx="1982883" cy="116329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98" y="4522698"/>
                <a:ext cx="1103162" cy="1103162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2350148" y="1476719"/>
                <a:ext cx="3713929" cy="439868"/>
                <a:chOff x="4289851" y="769169"/>
                <a:chExt cx="3713929" cy="439868"/>
              </a:xfrm>
            </p:grpSpPr>
            <p:sp>
              <p:nvSpPr>
                <p:cNvPr id="38" name="Right Arrow 37"/>
                <p:cNvSpPr/>
                <p:nvPr/>
              </p:nvSpPr>
              <p:spPr>
                <a:xfrm>
                  <a:off x="5237843" y="769169"/>
                  <a:ext cx="2059964" cy="413281"/>
                </a:xfrm>
                <a:prstGeom prst="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4289851" y="870483"/>
                  <a:ext cx="371392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sz="1600" b="1" dirty="0">
                      <a:latin typeface="Futura-Light" panose="020B0400000000000000" pitchFamily="34" charset="0"/>
                    </a:rPr>
                    <a:t>HTTP GET  POST JSON</a:t>
                  </a:r>
                  <a:endParaRPr lang="en-SG" sz="1100" b="1" dirty="0">
                    <a:latin typeface="Futura-Light" panose="020B0400000000000000" pitchFamily="34" charset="0"/>
                  </a:endParaRPr>
                </a:p>
              </p:txBody>
            </p:sp>
          </p:grpSp>
        </p:grpSp>
        <p:pic>
          <p:nvPicPr>
            <p:cNvPr id="40" name="Picture 2" descr="Image result for highchart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6762" y="9746340"/>
              <a:ext cx="3074319" cy="771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usonyx email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6841" y="7783738"/>
              <a:ext cx="4346572" cy="1629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7975" y="2808067"/>
            <a:ext cx="28746348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Do you have a diagram that shows all the components/module/3rd party tools/framework/API/design pattern of your code?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Is it a client server system? Are the data pulled or pushed?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How flexible/maintainable is your system? Is it hard-coded or uses configuration files?</a:t>
            </a: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  <a:hlinkClick r:id="rId4"/>
              </a:rPr>
              <a:t>https://wiki.smu.edu.sg/is480/img_auth.php/0/0c/Chosen6-midtermslidesfinal2.pdf</a:t>
            </a: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e.g. </a:t>
            </a:r>
            <a:r>
              <a:rPr lang="en-US" dirty="0"/>
              <a:t>USABILITY </a:t>
            </a:r>
            <a:r>
              <a:rPr lang="th-TH" dirty="0"/>
              <a:t>๏ </a:t>
            </a:r>
            <a:r>
              <a:rPr lang="en-US" dirty="0"/>
              <a:t>Problem: Different platform and screen size creates misalignments. </a:t>
            </a:r>
            <a:r>
              <a:rPr lang="th-TH" dirty="0"/>
              <a:t>๏ </a:t>
            </a:r>
            <a:r>
              <a:rPr lang="en-US" dirty="0"/>
              <a:t>Solution: </a:t>
            </a:r>
            <a:r>
              <a:rPr lang="en-US" dirty="0" err="1"/>
              <a:t>Customised</a:t>
            </a:r>
            <a:r>
              <a:rPr lang="en-US" dirty="0"/>
              <a:t> codes to work on multiple platforms and screen sizes.</a:t>
            </a:r>
          </a:p>
          <a:p>
            <a:pPr>
              <a:lnSpc>
                <a:spcPct val="200000"/>
              </a:lnSpc>
            </a:pPr>
            <a:r>
              <a:rPr lang="en-US" dirty="0"/>
              <a:t>Security = hash password</a:t>
            </a:r>
          </a:p>
          <a:p>
            <a:pPr>
              <a:lnSpc>
                <a:spcPct val="200000"/>
              </a:lnSpc>
            </a:pPr>
            <a:r>
              <a:rPr lang="en-US" dirty="0"/>
              <a:t>Bootstrap takes a long time </a:t>
            </a:r>
          </a:p>
          <a:p>
            <a:pPr>
              <a:lnSpc>
                <a:spcPct val="200000"/>
              </a:lnSpc>
            </a:pPr>
            <a:r>
              <a:rPr lang="th-TH" dirty="0"/>
              <a:t>๏ </a:t>
            </a:r>
            <a:r>
              <a:rPr lang="en-US" dirty="0"/>
              <a:t>Problem: Information from database takes awhile to load. </a:t>
            </a:r>
            <a:r>
              <a:rPr lang="th-TH" dirty="0"/>
              <a:t>๏ </a:t>
            </a:r>
            <a:r>
              <a:rPr lang="en-US" dirty="0"/>
              <a:t>Solution: Call database once to get all information to decrease waiting time</a:t>
            </a:r>
          </a:p>
          <a:p>
            <a:pPr>
              <a:lnSpc>
                <a:spcPct val="200000"/>
              </a:lnSpc>
            </a:pP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0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95" y="2169420"/>
            <a:ext cx="19131660" cy="10649140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76%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362" y="496962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33" y="5843917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495" y="8875875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460" y="622097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412" y="565538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822" y="62536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9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9054" y="12838356"/>
            <a:ext cx="23695802" cy="896515"/>
            <a:chOff x="439054" y="12824068"/>
            <a:chExt cx="23695802" cy="896515"/>
          </a:xfrm>
        </p:grpSpPr>
        <p:sp>
          <p:nvSpPr>
            <p:cNvPr id="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48" y="1508206"/>
            <a:ext cx="17186691" cy="111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624467" y="5042201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78073" y="5623263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93698"/>
              </p:ext>
            </p:extLst>
          </p:nvPr>
        </p:nvGraphicFramePr>
        <p:xfrm>
          <a:off x="1710813" y="2750401"/>
          <a:ext cx="21031200" cy="80725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Index (Point System)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146361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 and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40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749659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and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1454" y="129764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682478"/>
            <a:ext cx="104665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and update client weekly to ensure that development is on par with client’s requirements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the latest prototype on their changed requirements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02762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 and developers to research and learn technologies required.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3381" y="4365523"/>
            <a:ext cx="1126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update BM here</a:t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510505" y="11235491"/>
            <a:ext cx="244354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392937" y="6101463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34901" y="706813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240561" y="6469063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056301" y="7439084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391319" y="256508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392129" y="2898329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7696370" y="225304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258" y="7299047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4749043" y="11098298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186470" y="11694068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837596" y="11684452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413265" y="6826633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7092392" y="917363"/>
            <a:ext cx="1012937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Count by Category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3381" y="4365523"/>
            <a:ext cx="1126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update Bug count by category</a:t>
            </a:r>
          </a:p>
          <a:p>
            <a:r>
              <a:rPr lang="en-US" dirty="0" err="1"/>
              <a:t>Crit</a:t>
            </a:r>
            <a:r>
              <a:rPr lang="en-US" dirty="0"/>
              <a:t>, high, low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3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and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and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578801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25" y="5788010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8394" y="4033897"/>
            <a:ext cx="17858658" cy="7700774"/>
            <a:chOff x="824270" y="2634763"/>
            <a:chExt cx="17858658" cy="77007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270" y="2634763"/>
              <a:ext cx="17858658" cy="770077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928221" y="8487687"/>
              <a:ext cx="5205880" cy="1257300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869112" y="5666274"/>
            <a:ext cx="16668221" cy="7113280"/>
            <a:chOff x="6869112" y="5666274"/>
            <a:chExt cx="16668221" cy="7113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112" y="5666274"/>
              <a:ext cx="16668221" cy="7113280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869112" y="11144121"/>
              <a:ext cx="5418113" cy="1047879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2138457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10244" y="7643107"/>
            <a:ext cx="5403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Made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5313" y="5008352"/>
            <a:ext cx="16662577" cy="3018824"/>
            <a:chOff x="595313" y="2766201"/>
            <a:chExt cx="16662577" cy="30188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13" y="2766201"/>
              <a:ext cx="16662577" cy="301882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535838" y="2854753"/>
              <a:ext cx="4781525" cy="6604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74991" y="8371132"/>
            <a:ext cx="18150955" cy="3896279"/>
            <a:chOff x="5174991" y="8371132"/>
            <a:chExt cx="18150955" cy="38962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991" y="8371132"/>
              <a:ext cx="18150955" cy="3896279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2188825" y="9381067"/>
              <a:ext cx="4338108" cy="938204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52806" y="148750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88" y="8192137"/>
            <a:ext cx="15702907" cy="427842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0" name="Picture 2" descr="https://wiki.smu.edu.sg/is480/img_auth.php/0/08/Ulinkers_UT2_Add_New_Screening_%28Tabs%29_-_Infan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8"/>
          <a:stretch/>
        </p:blipFill>
        <p:spPr bwMode="auto">
          <a:xfrm>
            <a:off x="695379" y="3206245"/>
            <a:ext cx="14292209" cy="308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iki.smu.edu.sg/is480/img_auth.php/1/11/AddNewScreeningAfterUT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1"/>
          <a:stretch/>
        </p:blipFill>
        <p:spPr bwMode="auto">
          <a:xfrm>
            <a:off x="9508434" y="7065664"/>
            <a:ext cx="14158912" cy="316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9225" y="492253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385609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Linda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Siow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, Executive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12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46" y="2566823"/>
            <a:ext cx="14704533" cy="517595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858250" y="8743950"/>
            <a:ext cx="15261105" cy="4040875"/>
            <a:chOff x="9724192" y="8944273"/>
            <a:chExt cx="14395163" cy="38405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4192" y="8944273"/>
              <a:ext cx="14395163" cy="384055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838496" y="11179279"/>
              <a:ext cx="14129692" cy="40405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90" y="2820646"/>
            <a:ext cx="12611100" cy="461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8826" y="7558087"/>
            <a:ext cx="11778274" cy="444082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9474" y="2164398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 - Client Module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Gender and Age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869033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1000425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99321" y="4963221"/>
            <a:ext cx="5971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71" y="2291140"/>
            <a:ext cx="13608050" cy="102175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for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and user-friendly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03" y="3290998"/>
            <a:ext cx="13410948" cy="445954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0179" y="2937992"/>
            <a:ext cx="11191875" cy="6206008"/>
            <a:chOff x="1400070" y="3333135"/>
            <a:chExt cx="11191875" cy="5715000"/>
          </a:xfrm>
        </p:grpSpPr>
        <p:pic>
          <p:nvPicPr>
            <p:cNvPr id="19458" name="Picture 2" descr="https://wiki.smu.edu.sg/is480/img_auth.php/c/ce/KPIpercentagesign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070" y="3333135"/>
              <a:ext cx="11191875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153265" y="7735796"/>
              <a:ext cx="1504335" cy="38345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3766737" y="4754706"/>
            <a:ext cx="103584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96775" y="11115675"/>
            <a:ext cx="1497998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92054" y="4969433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1506" name="Picture 2" descr="File:Ulinkers EarlierMon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7" y="2481641"/>
            <a:ext cx="9559566" cy="633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9949" y="592888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47694" y="2953447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0375883" y="333258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948" y="4809627"/>
            <a:ext cx="9135341" cy="8008175"/>
          </a:xfrm>
          <a:prstGeom prst="rect">
            <a:avLst/>
          </a:prstGeom>
        </p:spPr>
      </p:pic>
      <p:pic>
        <p:nvPicPr>
          <p:cNvPr id="1026" name="Picture 2" descr="https://wiki.smu.edu.sg/is480/img_auth.php/b/b6/Ulinkers_TypesOfVisasRequeste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02" y="2386390"/>
            <a:ext cx="8781901" cy="87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93733" y="2247901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3603290" y="4960071"/>
            <a:ext cx="6856413" cy="944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06579" y="356242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68993" y="353608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0393" y="5708231"/>
            <a:ext cx="12521365" cy="6449854"/>
          </a:xfrm>
          <a:prstGeom prst="rect">
            <a:avLst/>
          </a:prstGeom>
        </p:spPr>
      </p:pic>
      <p:pic>
        <p:nvPicPr>
          <p:cNvPr id="2050" name="Picture 2" descr="File:Ulinkers VisaMedClien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56" y="2671763"/>
            <a:ext cx="11220837" cy="592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12606233" y="9429751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/>
          <p:cNvSpPr/>
          <p:nvPr/>
        </p:nvSpPr>
        <p:spPr>
          <a:xfrm>
            <a:off x="13344428" y="9110658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/>
          <p:cNvSpPr/>
          <p:nvPr/>
        </p:nvSpPr>
        <p:spPr>
          <a:xfrm>
            <a:off x="14123922" y="8878160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14887485" y="8996357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/>
          <p:cNvSpPr/>
          <p:nvPr/>
        </p:nvSpPr>
        <p:spPr>
          <a:xfrm>
            <a:off x="15640101" y="7558391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/>
          <p:cNvSpPr/>
          <p:nvPr/>
        </p:nvSpPr>
        <p:spPr>
          <a:xfrm>
            <a:off x="16416233" y="6967539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19045133" y="7167564"/>
            <a:ext cx="543030" cy="4051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22817034" y="8651623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/>
          <p:cNvSpPr/>
          <p:nvPr/>
        </p:nvSpPr>
        <p:spPr>
          <a:xfrm>
            <a:off x="21354933" y="8061063"/>
            <a:ext cx="409680" cy="3714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/>
          <p:cNvSpPr/>
          <p:nvPr/>
        </p:nvSpPr>
        <p:spPr>
          <a:xfrm>
            <a:off x="19783331" y="7319964"/>
            <a:ext cx="543030" cy="4051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/>
          <p:cNvSpPr/>
          <p:nvPr/>
        </p:nvSpPr>
        <p:spPr>
          <a:xfrm>
            <a:off x="20511991" y="6548430"/>
            <a:ext cx="543030" cy="4051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/>
          <p:cNvSpPr/>
          <p:nvPr/>
        </p:nvSpPr>
        <p:spPr>
          <a:xfrm>
            <a:off x="22012183" y="7448556"/>
            <a:ext cx="543030" cy="4051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1058664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9812" y="10608756"/>
            <a:ext cx="5524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Gather perspective and opinions of different users’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30748" y="10598724"/>
            <a:ext cx="5524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Continuously work on improving the functions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3100" y="4225981"/>
            <a:ext cx="2018726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25 out of 50 Client’s responses via email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User Interactions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30 reports generated/ exported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96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3100" y="4225981"/>
            <a:ext cx="2018726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25 out of 50 Client’s responses via email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User Interactions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30 reports generated/ exported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also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1847830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599529" y="-942697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 </a:t>
            </a:r>
            <a:endParaRPr lang="en-US" dirty="0"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latin typeface="Roboto Light" charset="0"/>
                <a:ea typeface="Open Sans" panose="020B0606030504020204" pitchFamily="34" charset="0"/>
                <a:cs typeface="Roboto Light" charset="0"/>
              </a:rPr>
              <a:t>Optimised</a:t>
            </a: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 views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486386" y="1058664"/>
            <a:ext cx="9407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</a:t>
            </a:r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 Web Application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72834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and overview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7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8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8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8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8788056" y="665659"/>
            <a:ext cx="680404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8" y="1835210"/>
            <a:ext cx="22959614" cy="1083907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26671"/>
              </p:ext>
            </p:extLst>
          </p:nvPr>
        </p:nvGraphicFramePr>
        <p:xfrm>
          <a:off x="2980822" y="1981256"/>
          <a:ext cx="18231906" cy="9882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257097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Ulink Reporting</a:t>
                      </a:r>
                      <a:r>
                        <a:rPr lang="en-US" baseline="0" dirty="0"/>
                        <a:t>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3346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Screening Recommendation based on client’s 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0975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Reports functions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(Team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’s performance)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2096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2096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Management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0060" y="1317228"/>
            <a:ext cx="5299859" cy="2153069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6734" y="3470297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3512636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6734" y="5761582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5761582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21509" y="7826714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7790029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867311"/>
            <a:ext cx="1779296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9909650"/>
            <a:ext cx="1590138" cy="1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27336</TotalTime>
  <Words>2131</Words>
  <Application>Microsoft Office PowerPoint</Application>
  <PresentationFormat>Custom</PresentationFormat>
  <Paragraphs>713</Paragraphs>
  <Slides>56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3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5154</cp:revision>
  <dcterms:created xsi:type="dcterms:W3CDTF">2014-11-12T21:47:38Z</dcterms:created>
  <dcterms:modified xsi:type="dcterms:W3CDTF">2017-02-20T13:14:19Z</dcterms:modified>
  <cp:category/>
</cp:coreProperties>
</file>